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3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4.xml" ContentType="application/vnd.openxmlformats-officedocument.theme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20"/>
  </p:notesMasterIdLst>
  <p:sldIdLst>
    <p:sldId id="634" r:id="rId9"/>
    <p:sldId id="625" r:id="rId10"/>
    <p:sldId id="626" r:id="rId11"/>
    <p:sldId id="627" r:id="rId12"/>
    <p:sldId id="628" r:id="rId13"/>
    <p:sldId id="632" r:id="rId14"/>
    <p:sldId id="629" r:id="rId15"/>
    <p:sldId id="633" r:id="rId16"/>
    <p:sldId id="635" r:id="rId17"/>
    <p:sldId id="630" r:id="rId18"/>
    <p:sldId id="631" r:id="rId19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634"/>
            <p14:sldId id="625"/>
            <p14:sldId id="626"/>
            <p14:sldId id="627"/>
            <p14:sldId id="628"/>
            <p14:sldId id="632"/>
            <p14:sldId id="629"/>
            <p14:sldId id="633"/>
            <p14:sldId id="635"/>
            <p14:sldId id="630"/>
            <p14:sldId id="631"/>
          </p14:sldIdLst>
        </p14:section>
        <p14:section name="Presentation" id="{6ECFEE84-0763-4195-A954-1A6BD7FD1EFF}">
          <p14:sldIdLst/>
        </p14:section>
        <p14:section name="Exit" id="{26D33BE0-B19C-465D-8801-1598009CC099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66" autoAdjust="0"/>
    <p:restoredTop sz="92286" autoAdjust="0"/>
  </p:normalViewPr>
  <p:slideViewPr>
    <p:cSldViewPr snapToGrid="0">
      <p:cViewPr varScale="1">
        <p:scale>
          <a:sx n="95" d="100"/>
          <a:sy n="95" d="100"/>
        </p:scale>
        <p:origin x="66" y="324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viewProps" Target="view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jpeg>
</file>

<file path=ppt/media/image27.jpeg>
</file>

<file path=ppt/media/image28.jp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4/22/2017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0205" y="3083652"/>
            <a:ext cx="3227129" cy="69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404040"/>
                    </a:gs>
                    <a:gs pos="100000">
                      <a:srgbClr val="404040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5" y="3085694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22-04-2017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22-04-2017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4/22/2017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408F-DF0D-4580-9F48-C473147CA8AF}" type="datetimeFigureOut">
              <a:rPr lang="en-US" smtClean="0"/>
              <a:t>4/22/2017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7F138-B6DE-49F8-9AAB-9C26D2D75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3620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7440623" y="6171616"/>
            <a:ext cx="4482123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algn="r" defTabSz="913850" eaLnBrk="0" hangingPunct="0"/>
            <a:r>
              <a:rPr lang="en-US" sz="686" dirty="0">
                <a:gradFill>
                  <a:gsLst>
                    <a:gs pos="12389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3" y="5471928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4/22/2017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0354018" y="6145571"/>
            <a:ext cx="1355629" cy="290715"/>
          </a:xfrm>
          <a:prstGeom prst="rect">
            <a:avLst/>
          </a:prstGeom>
        </p:spPr>
      </p:pic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9" y="6118623"/>
            <a:ext cx="1255413" cy="26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75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image" Target="../media/image9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93.xml"/><Relationship Id="rId26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96.xml"/><Relationship Id="rId7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7.xml"/><Relationship Id="rId17" Type="http://schemas.openxmlformats.org/officeDocument/2006/relationships/slideLayout" Target="../slideLayouts/slideLayout92.xml"/><Relationship Id="rId25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91.xml"/><Relationship Id="rId20" Type="http://schemas.openxmlformats.org/officeDocument/2006/relationships/slideLayout" Target="../slideLayouts/slideLayout95.xml"/><Relationship Id="rId29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90.xml"/><Relationship Id="rId23" Type="http://schemas.openxmlformats.org/officeDocument/2006/relationships/slideLayout" Target="../slideLayouts/slideLayout98.xml"/><Relationship Id="rId28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85.xml"/><Relationship Id="rId19" Type="http://schemas.openxmlformats.org/officeDocument/2006/relationships/slideLayout" Target="../slideLayouts/slideLayout94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102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7.xml"/><Relationship Id="rId18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07.xml"/><Relationship Id="rId21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6.xml"/><Relationship Id="rId17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06.xml"/><Relationship Id="rId16" Type="http://schemas.openxmlformats.org/officeDocument/2006/relationships/slideLayout" Target="../slideLayouts/slideLayout120.xml"/><Relationship Id="rId2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09.xml"/><Relationship Id="rId15" Type="http://schemas.openxmlformats.org/officeDocument/2006/relationships/slideLayout" Target="../slideLayouts/slideLayout119.xml"/><Relationship Id="rId23" Type="http://schemas.openxmlformats.org/officeDocument/2006/relationships/image" Target="../media/image9.png"/><Relationship Id="rId10" Type="http://schemas.openxmlformats.org/officeDocument/2006/relationships/slideLayout" Target="../slideLayouts/slideLayout114.xml"/><Relationship Id="rId19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08.xml"/><Relationship Id="rId9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8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  <p:sldLayoutId id="2147483872" r:id="rId32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vlerouvillois@gmail.com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dwinmsarmiento/" TargetMode="External"/><Relationship Id="rId2" Type="http://schemas.openxmlformats.org/officeDocument/2006/relationships/hyperlink" Target="https://twitter.com/EdwinMSarmiento" TargetMode="Externa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3.JPG"/><Relationship Id="rId4" Type="http://schemas.openxmlformats.org/officeDocument/2006/relationships/hyperlink" Target="https://www.linkedin.com/in/EdwinMSarmiento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hyperlink" Target="https://ca.linkedin.com/in/joelhebert" TargetMode="Externa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Welcome to the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588168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OTTAWA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395" y="520946"/>
            <a:ext cx="7945210" cy="536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17361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Arek</a:t>
            </a:r>
            <a:r>
              <a:rPr lang="en-US" dirty="0"/>
              <a:t> </a:t>
            </a:r>
            <a:r>
              <a:rPr lang="en-US" dirty="0" err="1"/>
              <a:t>Burcew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633880" y="2418508"/>
            <a:ext cx="5704438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Principal Consultant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 err="1">
                <a:solidFill>
                  <a:schemeClr val="bg1"/>
                </a:solidFill>
              </a:rPr>
              <a:t>Axio</a:t>
            </a:r>
            <a:r>
              <a:rPr lang="en-US" sz="2800" dirty="0">
                <a:solidFill>
                  <a:schemeClr val="bg1"/>
                </a:solidFill>
              </a:rPr>
              <a:t> Solutions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24" y="2029900"/>
            <a:ext cx="4115116" cy="434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8931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Frank Boucher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822152" y="1915103"/>
            <a:ext cx="5704438" cy="133575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Cloud Solution Architect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400" dirty="0" err="1">
                <a:solidFill>
                  <a:schemeClr val="bg1"/>
                </a:solidFill>
              </a:rPr>
              <a:t>Lixar</a:t>
            </a:r>
            <a:endParaRPr lang="en-CA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MVP Azure, Azure P-Seller</a:t>
            </a:r>
            <a:endParaRPr lang="en-US" sz="2000" dirty="0" err="1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4822152" y="3389033"/>
            <a:ext cx="6984366" cy="244990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CA" sz="2000" dirty="0">
                <a:solidFill>
                  <a:schemeClr val="bg1"/>
                </a:solidFill>
              </a:rPr>
              <a:t>@</a:t>
            </a:r>
            <a:r>
              <a:rPr lang="en-CA" sz="2000" dirty="0" err="1">
                <a:solidFill>
                  <a:schemeClr val="bg1"/>
                </a:solidFill>
              </a:rPr>
              <a:t>fboucheros</a:t>
            </a:r>
            <a:endParaRPr lang="en-CA" sz="2000" dirty="0">
              <a:solidFill>
                <a:schemeClr val="bg1"/>
              </a:solidFill>
            </a:endParaRPr>
          </a:p>
          <a:p>
            <a:r>
              <a:rPr lang="en-CA" sz="2000" dirty="0">
                <a:solidFill>
                  <a:schemeClr val="bg1"/>
                </a:solidFill>
              </a:rPr>
              <a:t>linkedin.com/in/</a:t>
            </a:r>
            <a:r>
              <a:rPr lang="en-CA" sz="2000" dirty="0" err="1">
                <a:solidFill>
                  <a:schemeClr val="bg1"/>
                </a:solidFill>
              </a:rPr>
              <a:t>fboucheros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CA" sz="2000" dirty="0">
              <a:solidFill>
                <a:schemeClr val="bg1"/>
              </a:solidFill>
            </a:endParaRPr>
          </a:p>
          <a:p>
            <a:endParaRPr lang="en-CA" sz="2000" u="sng" dirty="0">
              <a:solidFill>
                <a:schemeClr val="bg1"/>
              </a:solidFill>
            </a:endParaRPr>
          </a:p>
          <a:p>
            <a:r>
              <a:rPr lang="en-CA" sz="2000" u="sng" dirty="0">
                <a:solidFill>
                  <a:schemeClr val="bg1"/>
                </a:solidFill>
              </a:rPr>
              <a:t>frankysNotes.com</a:t>
            </a:r>
          </a:p>
          <a:p>
            <a:endParaRPr lang="en-CA" sz="2000" u="sng" dirty="0">
              <a:solidFill>
                <a:schemeClr val="bg1"/>
              </a:solidFill>
            </a:endParaRPr>
          </a:p>
          <a:p>
            <a:r>
              <a:rPr lang="en-CA" sz="2000" u="sng" dirty="0">
                <a:solidFill>
                  <a:schemeClr val="bg1"/>
                </a:solidFill>
              </a:rPr>
              <a:t>cloudenfrancais.com</a:t>
            </a:r>
            <a:r>
              <a:rPr lang="en-CA" sz="2000" dirty="0">
                <a:solidFill>
                  <a:schemeClr val="bg1"/>
                </a:solidFill>
              </a:rPr>
              <a:t>	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10" y="1915103"/>
            <a:ext cx="4103370" cy="410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26391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Vincent </a:t>
            </a:r>
            <a:r>
              <a:rPr lang="en-CA" dirty="0" err="1"/>
              <a:t>Lerouvillois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27" y="2112477"/>
            <a:ext cx="3397250" cy="40830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 flipH="1">
            <a:off x="4633880" y="2418508"/>
            <a:ext cx="5704438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Senior .NET developer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800" dirty="0" err="1">
                <a:solidFill>
                  <a:schemeClr val="bg1"/>
                </a:solidFill>
              </a:rPr>
              <a:t>Lixar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4633880" y="3322350"/>
            <a:ext cx="5516166" cy="60324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CA" sz="2000" u="sng" dirty="0">
                <a:solidFill>
                  <a:schemeClr val="bg1"/>
                </a:solidFill>
                <a:hlinkClick r:id="rId3"/>
              </a:rPr>
              <a:t>vlerouvillois@gmail.com</a:t>
            </a:r>
            <a:endParaRPr lang="en-US" sz="28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23671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Edwin M Sarmiento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4633878" y="1696772"/>
            <a:ext cx="5704438" cy="11480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Managing Director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15C Inc</a:t>
            </a:r>
          </a:p>
        </p:txBody>
      </p:sp>
      <p:sp>
        <p:nvSpPr>
          <p:cNvPr id="13" name="TextBox 12"/>
          <p:cNvSpPr txBox="1"/>
          <p:nvPr/>
        </p:nvSpPr>
        <p:spPr>
          <a:xfrm flipH="1">
            <a:off x="4633878" y="2799023"/>
            <a:ext cx="7309305" cy="183434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dirty="0">
                <a:hlinkClick r:id="rId2"/>
              </a:rPr>
              <a:t>@</a:t>
            </a:r>
            <a:r>
              <a:rPr lang="en-US" dirty="0" err="1">
                <a:hlinkClick r:id="rId2"/>
              </a:rPr>
              <a:t>EdwinMSarmiento</a:t>
            </a:r>
            <a:r>
              <a:rPr lang="en-US" dirty="0"/>
              <a:t> 	</a:t>
            </a:r>
            <a:r>
              <a:rPr lang="en-US" u="sng" dirty="0">
                <a:hlinkClick r:id="rId3"/>
              </a:rPr>
              <a:t> </a:t>
            </a:r>
          </a:p>
          <a:p>
            <a:endParaRPr lang="en-US" u="sng" dirty="0">
              <a:hlinkClick r:id="rId3"/>
            </a:endParaRPr>
          </a:p>
          <a:p>
            <a:r>
              <a:rPr lang="en-US" u="sng" dirty="0">
                <a:hlinkClick r:id="rId3"/>
              </a:rPr>
              <a:t>www.EdwinMSarmiento</a:t>
            </a:r>
            <a:endParaRPr lang="en-US" u="sng" dirty="0"/>
          </a:p>
          <a:p>
            <a:r>
              <a:rPr lang="en-US" u="sng" dirty="0">
                <a:hlinkClick r:id="rId4"/>
              </a:rPr>
              <a:t>linkedin.com/in/EdwinMSarmiento/</a:t>
            </a:r>
            <a:endParaRPr lang="en-US" dirty="0"/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85" b="10369"/>
          <a:stretch/>
        </p:blipFill>
        <p:spPr>
          <a:xfrm>
            <a:off x="456199" y="1951112"/>
            <a:ext cx="4075641" cy="424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7570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Eric Leonard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4653493" y="2441368"/>
            <a:ext cx="5704438" cy="9264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Infrastructure Architect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Deloitte. 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4633880" y="3322350"/>
            <a:ext cx="5516166" cy="60324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CA" sz="2000" u="sng" dirty="0">
                <a:solidFill>
                  <a:schemeClr val="bg1"/>
                </a:solidFill>
              </a:rPr>
              <a:t>@</a:t>
            </a:r>
            <a:r>
              <a:rPr lang="en-CA" sz="2000" u="sng" dirty="0" err="1">
                <a:solidFill>
                  <a:schemeClr val="bg1"/>
                </a:solidFill>
              </a:rPr>
              <a:t>erleonard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37" y="2541893"/>
            <a:ext cx="3514725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6768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Chris </a:t>
            </a:r>
            <a:r>
              <a:rPr lang="en-CA" dirty="0" err="1"/>
              <a:t>Hardie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633880" y="2418508"/>
            <a:ext cx="5704438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Senior developer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800" dirty="0" err="1">
                <a:solidFill>
                  <a:schemeClr val="bg1"/>
                </a:solidFill>
              </a:rPr>
              <a:t>Lixar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20" y="2526030"/>
            <a:ext cx="3968754" cy="364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86441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Marc </a:t>
            </a:r>
            <a:r>
              <a:rPr lang="en-CA" dirty="0" err="1"/>
              <a:t>Dugas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633880" y="2418508"/>
            <a:ext cx="5704438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Technical Prime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800" dirty="0" err="1">
                <a:solidFill>
                  <a:schemeClr val="bg1"/>
                </a:solidFill>
              </a:rPr>
              <a:t>Lixar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38" b="1073"/>
          <a:stretch/>
        </p:blipFill>
        <p:spPr>
          <a:xfrm>
            <a:off x="368839" y="1813390"/>
            <a:ext cx="3665278" cy="477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29252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Joel Hebert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633880" y="1973239"/>
            <a:ext cx="5704438" cy="17789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Director / Principal Consultant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Opulent ASP Development Inc.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MVP Visual Studio and Development Technologies</a:t>
            </a:r>
          </a:p>
        </p:txBody>
      </p:sp>
      <p:sp>
        <p:nvSpPr>
          <p:cNvPr id="13" name="TextBox 12"/>
          <p:cNvSpPr txBox="1"/>
          <p:nvPr/>
        </p:nvSpPr>
        <p:spPr>
          <a:xfrm flipH="1">
            <a:off x="4633880" y="3536461"/>
            <a:ext cx="7310470" cy="131112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endParaRPr lang="en-CA" sz="2800" dirty="0">
              <a:solidFill>
                <a:schemeClr val="bg1"/>
              </a:solidFill>
            </a:endParaRPr>
          </a:p>
          <a:p>
            <a:r>
              <a:rPr lang="en-CA" sz="2000" dirty="0">
                <a:solidFill>
                  <a:schemeClr val="bg1"/>
                </a:solidFill>
              </a:rPr>
              <a:t>@</a:t>
            </a:r>
            <a:r>
              <a:rPr lang="en-CA" sz="2000" dirty="0" err="1">
                <a:solidFill>
                  <a:schemeClr val="bg1"/>
                </a:solidFill>
              </a:rPr>
              <a:t>JoelHebert</a:t>
            </a:r>
            <a:r>
              <a:rPr lang="en-CA" sz="2000" dirty="0">
                <a:solidFill>
                  <a:schemeClr val="bg1"/>
                </a:solidFill>
              </a:rPr>
              <a:t> </a:t>
            </a:r>
          </a:p>
          <a:p>
            <a:r>
              <a:rPr lang="en-CA" u="sng" dirty="0">
                <a:hlinkClick r:id="rId2"/>
              </a:rPr>
              <a:t>https://ca.linkedin.com/in/joelhebert</a:t>
            </a:r>
            <a:endParaRPr lang="en-CA" sz="2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79" y="1973239"/>
            <a:ext cx="3314701" cy="441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37524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John Kirkham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633880" y="2418508"/>
            <a:ext cx="5704438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Build and Deployment Specialist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800" dirty="0" err="1">
                <a:solidFill>
                  <a:schemeClr val="bg1"/>
                </a:solidFill>
              </a:rPr>
              <a:t>Lixar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42" y="1931021"/>
            <a:ext cx="4049470" cy="404947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758992" y="3955756"/>
            <a:ext cx="21242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</a:rPr>
              <a:t>@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</a:rPr>
              <a:t>devopsautomate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66222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324" y="2029900"/>
            <a:ext cx="4108927" cy="434851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Carmai Constant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4633880" y="2418508"/>
            <a:ext cx="5704438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Principal Consultant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 err="1">
                <a:solidFill>
                  <a:schemeClr val="bg1"/>
                </a:solidFill>
              </a:rPr>
              <a:t>Axio</a:t>
            </a:r>
            <a:r>
              <a:rPr lang="en-US" sz="2800" dirty="0">
                <a:solidFill>
                  <a:schemeClr val="bg1"/>
                </a:solidFill>
              </a:rPr>
              <a:t> Solutions</a:t>
            </a:r>
          </a:p>
        </p:txBody>
      </p:sp>
    </p:spTree>
    <p:extLst>
      <p:ext uri="{BB962C8B-B14F-4D97-AF65-F5344CB8AC3E}">
        <p14:creationId xmlns:p14="http://schemas.microsoft.com/office/powerpoint/2010/main" val="47270152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fee586e5-3c92-48eb-9898-42915e590ad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10266</TotalTime>
  <Words>120</Words>
  <Application>Microsoft Office PowerPoint</Application>
  <PresentationFormat>Widescreen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PowerPoint Presentation</vt:lpstr>
      <vt:lpstr>Vincent Lerouvillois</vt:lpstr>
      <vt:lpstr>Edwin M Sarmiento</vt:lpstr>
      <vt:lpstr>Eric Leonard</vt:lpstr>
      <vt:lpstr>Chris Hardie</vt:lpstr>
      <vt:lpstr>Marc Dugas</vt:lpstr>
      <vt:lpstr>Joel Hebert</vt:lpstr>
      <vt:lpstr>John Kirkham</vt:lpstr>
      <vt:lpstr>Carmai Constant</vt:lpstr>
      <vt:lpstr>Arek Burcew</vt:lpstr>
      <vt:lpstr>Frank Boucher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Carmai Constant</cp:lastModifiedBy>
  <cp:revision>391</cp:revision>
  <cp:lastPrinted>2014-03-26T17:46:13Z</cp:lastPrinted>
  <dcterms:created xsi:type="dcterms:W3CDTF">2014-03-19T23:21:38Z</dcterms:created>
  <dcterms:modified xsi:type="dcterms:W3CDTF">2017-04-22T11:12:25Z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